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1" r:id="rId6"/>
    <p:sldId id="262" r:id="rId7"/>
    <p:sldId id="263" r:id="rId8"/>
    <p:sldId id="260" r:id="rId9"/>
    <p:sldId id="264" r:id="rId10"/>
    <p:sldId id="266" r:id="rId11"/>
    <p:sldId id="267" r:id="rId12"/>
    <p:sldId id="265" r:id="rId13"/>
    <p:sldId id="272" r:id="rId14"/>
    <p:sldId id="269" r:id="rId15"/>
    <p:sldId id="270" r:id="rId16"/>
    <p:sldId id="271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4600"/>
    <a:srgbClr val="CC0099"/>
    <a:srgbClr val="57257D"/>
    <a:srgbClr val="797B29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75" autoAdjust="0"/>
    <p:restoredTop sz="94660"/>
  </p:normalViewPr>
  <p:slideViewPr>
    <p:cSldViewPr snapToGrid="0">
      <p:cViewPr varScale="1">
        <p:scale>
          <a:sx n="55" d="100"/>
          <a:sy n="55" d="100"/>
        </p:scale>
        <p:origin x="665" y="7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955CE-9DCB-4883-B08E-4CCBB151B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14CDDC-8903-43BB-A281-8D6A0F6074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A456C-4BB3-44DD-8582-0E46CB236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22/01/2020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DED74-6158-4B81-8DB0-74E2D14B1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FE170-8E16-4456-A879-F6E417A67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892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6D05E-865A-449D-91E3-5F5AE3165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3E8B7B-DA30-4967-98C6-F7A3FA21DA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2C824-EC19-4D78-BD08-5C4285030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22/01/2020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63E14-DC7E-4FD0-9E2D-5A22C0C82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50D68-8459-4ECB-842C-428D6BC86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660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33C3FE-82D8-46BD-8E0A-A4E8EAB2F9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41132E-05B5-4660-9C6D-C682B1705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E70A1-AEE4-49D8-B7D3-89CFA685E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22/01/2020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2FFF3-A649-453A-A24D-6701E35AA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7F615-4E1F-4DEE-8EF1-888A34A16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573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C716D-D3D3-488C-8F74-CE9F1F361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CADE-627B-44DC-A18E-B02C994AB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D9FF-B7EA-4E56-BCE8-EEFF3A592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22/01/2020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46D6A-FE3C-4841-9931-220F7D820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FC6785-BE88-4C60-92E7-2C49E988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4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EC9-F1EA-4662-B7DF-F692D3A6C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C094D-3236-4B82-9935-55BB98AA4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DED3E-2E09-4C32-B8CE-B507003BA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22/01/2020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34594-B52B-4A3B-99A9-196DEE594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8CE66-E5AF-41C1-9502-0BD857F58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938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5A1A0-CFED-4B3C-B12F-28168DE64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43171-3A36-4279-B43E-610ABB7FA1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1AE79-870C-4C90-A644-56A503F69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3F7F27-AE6B-4F06-AA05-A17C4F4BC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22/01/2020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7BB412-A929-429D-81A7-75BB97C84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8F330-950F-4DF0-9C06-50467A468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9070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FA790-4BDB-41E9-AB36-54F283CD1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DA90C-73F1-4BE3-9C3C-EE8A2D794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98B00F-7D97-4DBB-9DE3-F6F12AA9B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959A63-B99A-4FD9-BE23-1B66AEA80F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F0E261-02E6-4082-82E5-3682383A01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35B03C-2FA4-4100-97F9-399E0D33F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22/01/2020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C992AC-2B49-421C-AF47-120FE2AC0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EF0749-1B87-495B-8F8F-346BC6B36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184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E4EFC-C8FD-4CC5-BDA2-B54774DF3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4E3432-8206-4956-9EDA-62941FAC1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22/01/2020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682918-B250-4DD1-A47C-05DC9D2AC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4DBBBE-19D0-4C36-BA5B-1195057D3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28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648CB1-13CF-43F9-BC20-DF360FB79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22/01/2020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9DA4B2-BA8C-481B-BB12-A4FAB7BA6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573276-8080-449B-8680-2AEB8F0DE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087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622FF-A6A0-42E5-9261-B18639A0F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8F891-34BA-4682-A24E-325401331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9FBEBF-0F43-41EA-B765-661EF1A365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E250DF-C002-4B56-8091-C915ECB28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22/01/2020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B50D5A-8D14-4B14-99B5-888BFE672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C694C-D90D-4BF5-953E-A722BF973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542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E60EC-D4D6-48F6-9B30-511845644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64940A-E5BC-4F6C-B1F7-BF1466DABA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2FBCA0-999A-4653-8C58-6D5BDC65F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27F714-14BF-41BB-B3A3-906732893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22/01/2020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82F24B-F9C0-428B-AD2E-B1C9C7F39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5DF36C-4987-40C8-950A-033BED405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414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5B2ED-0181-43A0-A26B-913CDB256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2EB2C-C45A-4174-A082-58D6842218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CBE70-C6EC-43B1-A85B-00C928754D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E4270-DB3A-48C1-AA11-E0F145ABC2A0}" type="datetimeFigureOut">
              <a:rPr lang="en-GB" smtClean="0"/>
              <a:t>22/01/2020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8D88A-6230-4826-9A2C-4BED1786B2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D89EA-133B-42B7-B54F-6FE269CFC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6846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gi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F8B499-C55A-4B2D-B794-A57D8B8F5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90" t="13046" r="32178" b="9964"/>
          <a:stretch/>
        </p:blipFill>
        <p:spPr>
          <a:xfrm>
            <a:off x="2261420" y="789038"/>
            <a:ext cx="4149213" cy="52799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8B314D-841E-46CA-8DA7-9A4B4FE36B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19" t="19929" r="62581" b="35054"/>
          <a:stretch/>
        </p:blipFill>
        <p:spPr>
          <a:xfrm>
            <a:off x="2311804" y="4567772"/>
            <a:ext cx="1091337" cy="12282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C21CEE-F66E-41E6-A41D-9EEC394211F5}"/>
              </a:ext>
            </a:extLst>
          </p:cNvPr>
          <p:cNvSpPr txBox="1"/>
          <p:nvPr/>
        </p:nvSpPr>
        <p:spPr>
          <a:xfrm>
            <a:off x="2261420" y="789038"/>
            <a:ext cx="1632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UK 2019 General Election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904A7C-EB5C-46CF-B660-A67FA2B5E5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42" t="14476" r="33861" b="8534"/>
          <a:stretch/>
        </p:blipFill>
        <p:spPr>
          <a:xfrm>
            <a:off x="6538452" y="789038"/>
            <a:ext cx="4218039" cy="5279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9FA05A-2C55-484F-A2EA-BDFE7ED96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19" t="19929" r="62581" b="35054"/>
          <a:stretch/>
        </p:blipFill>
        <p:spPr>
          <a:xfrm>
            <a:off x="6608501" y="4626903"/>
            <a:ext cx="1091337" cy="12282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B0C6BA-8926-494B-84DA-1C86902614B0}"/>
              </a:ext>
            </a:extLst>
          </p:cNvPr>
          <p:cNvSpPr txBox="1"/>
          <p:nvPr/>
        </p:nvSpPr>
        <p:spPr>
          <a:xfrm>
            <a:off x="6538453" y="789038"/>
            <a:ext cx="1406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Data collection      (by Voting Results)</a:t>
            </a:r>
          </a:p>
        </p:txBody>
      </p:sp>
    </p:spTree>
    <p:extLst>
      <p:ext uri="{BB962C8B-B14F-4D97-AF65-F5344CB8AC3E}">
        <p14:creationId xmlns:p14="http://schemas.microsoft.com/office/powerpoint/2010/main" val="2707743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F920105D-E320-48C9-BA81-21581B867F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75" r="26625"/>
          <a:stretch/>
        </p:blipFill>
        <p:spPr>
          <a:xfrm>
            <a:off x="-7954430" y="-3665981"/>
            <a:ext cx="9832088" cy="9432656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DC9A2B8D-5FB8-4832-84D9-42E3B8754691}"/>
              </a:ext>
            </a:extLst>
          </p:cNvPr>
          <p:cNvSpPr txBox="1"/>
          <p:nvPr/>
        </p:nvSpPr>
        <p:spPr>
          <a:xfrm>
            <a:off x="895410" y="712032"/>
            <a:ext cx="2490304" cy="467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Northern Ireland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FCAB8B5-C93E-4722-A935-F20EA0348E92}"/>
              </a:ext>
            </a:extLst>
          </p:cNvPr>
          <p:cNvSpPr txBox="1"/>
          <p:nvPr/>
        </p:nvSpPr>
        <p:spPr>
          <a:xfrm>
            <a:off x="6783230" y="341315"/>
            <a:ext cx="140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Scotland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0522C6-6337-48CF-A46E-F11AAB2671BB}"/>
              </a:ext>
            </a:extLst>
          </p:cNvPr>
          <p:cNvSpPr txBox="1"/>
          <p:nvPr/>
        </p:nvSpPr>
        <p:spPr>
          <a:xfrm>
            <a:off x="739912" y="6060439"/>
            <a:ext cx="140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England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3072" t="29572" r="28824" b="19911"/>
          <a:stretch/>
        </p:blipFill>
        <p:spPr>
          <a:xfrm>
            <a:off x="64217" y="2561524"/>
            <a:ext cx="2336800" cy="2324100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2E67DDCD-D6C3-4121-9AD0-5293CB1C0D47}"/>
              </a:ext>
            </a:extLst>
          </p:cNvPr>
          <p:cNvSpPr txBox="1"/>
          <p:nvPr/>
        </p:nvSpPr>
        <p:spPr>
          <a:xfrm>
            <a:off x="2708857" y="4017666"/>
            <a:ext cx="1027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Wales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704" y="945904"/>
            <a:ext cx="4779497" cy="494574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5192" t="19486" r="17808" b="3565"/>
          <a:stretch/>
        </p:blipFill>
        <p:spPr>
          <a:xfrm>
            <a:off x="3576416" y="1871671"/>
            <a:ext cx="4283146" cy="441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l="23542" t="31605" r="65556" b="49135"/>
          <a:stretch/>
        </p:blipFill>
        <p:spPr>
          <a:xfrm>
            <a:off x="1417437" y="5473153"/>
            <a:ext cx="2319116" cy="23043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18787" t="33165" r="33036" b="39899"/>
          <a:stretch/>
        </p:blipFill>
        <p:spPr>
          <a:xfrm>
            <a:off x="2120487" y="1605292"/>
            <a:ext cx="2660015" cy="1498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l="14637" t="39831" r="19544"/>
          <a:stretch/>
        </p:blipFill>
        <p:spPr>
          <a:xfrm>
            <a:off x="3517899" y="2209799"/>
            <a:ext cx="2463801" cy="226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73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189" y="1034543"/>
            <a:ext cx="3907621" cy="478891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483600" y="2413000"/>
            <a:ext cx="279400" cy="2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8483600" y="2717800"/>
            <a:ext cx="279400" cy="25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8483600" y="3022600"/>
            <a:ext cx="279400" cy="254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8486602" y="3327400"/>
            <a:ext cx="279400" cy="254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8763000" y="2355334"/>
            <a:ext cx="110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England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8772697" y="2645818"/>
            <a:ext cx="110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Wales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8782394" y="2936302"/>
            <a:ext cx="1941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Northern Ireland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8792091" y="3226786"/>
            <a:ext cx="110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Scotland</a:t>
            </a:r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934" y="2109534"/>
            <a:ext cx="1558519" cy="9570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75568" y="4327761"/>
            <a:ext cx="2209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Proportion of tweets</a:t>
            </a:r>
            <a:endParaRPr lang="en-GB" dirty="0"/>
          </a:p>
        </p:txBody>
      </p:sp>
      <p:sp>
        <p:nvSpPr>
          <p:cNvPr id="32" name="TextBox 31"/>
          <p:cNvSpPr txBox="1"/>
          <p:nvPr/>
        </p:nvSpPr>
        <p:spPr>
          <a:xfrm>
            <a:off x="756087" y="4970614"/>
            <a:ext cx="2209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Importance of words</a:t>
            </a: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4477419" y="6255331"/>
            <a:ext cx="98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Wales</a:t>
            </a:r>
            <a:endParaRPr lang="en-GB" dirty="0"/>
          </a:p>
        </p:txBody>
      </p:sp>
      <p:sp>
        <p:nvSpPr>
          <p:cNvPr id="35" name="TextBox 34"/>
          <p:cNvSpPr txBox="1"/>
          <p:nvPr/>
        </p:nvSpPr>
        <p:spPr>
          <a:xfrm>
            <a:off x="6095999" y="6462569"/>
            <a:ext cx="98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Scotland</a:t>
            </a:r>
            <a:endParaRPr lang="en-GB" dirty="0"/>
          </a:p>
        </p:txBody>
      </p:sp>
      <p:sp>
        <p:nvSpPr>
          <p:cNvPr id="36" name="TextBox 35"/>
          <p:cNvSpPr txBox="1"/>
          <p:nvPr/>
        </p:nvSpPr>
        <p:spPr>
          <a:xfrm>
            <a:off x="9105021" y="5698710"/>
            <a:ext cx="1527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Northern Ireland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6254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nature, looking, dark, large&#10;&#10;Description automatically generated">
            <a:extLst>
              <a:ext uri="{FF2B5EF4-FFF2-40B4-BE49-F238E27FC236}">
                <a16:creationId xmlns:a16="http://schemas.microsoft.com/office/drawing/2014/main" id="{311B2B4C-8F72-4ACD-8FDC-8D6BA1429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6801" y="1007642"/>
            <a:ext cx="3632980" cy="46901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56" r="53587" b="21459"/>
          <a:stretch/>
        </p:blipFill>
        <p:spPr>
          <a:xfrm>
            <a:off x="-536623" y="0"/>
            <a:ext cx="6085330" cy="5861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5480" y="5132404"/>
            <a:ext cx="6593071" cy="52461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5757" t="10250" r="25515"/>
          <a:stretch/>
        </p:blipFill>
        <p:spPr>
          <a:xfrm>
            <a:off x="4472430" y="8901007"/>
            <a:ext cx="7182197" cy="71173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7946968"/>
            <a:ext cx="2078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Density of subjects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-346212" y="8300843"/>
            <a:ext cx="40204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Indicate the richness of the discussions</a:t>
            </a:r>
          </a:p>
          <a:p>
            <a:r>
              <a:rPr lang="en-GB" dirty="0" smtClean="0"/>
              <a:t>Names of politicians</a:t>
            </a:r>
          </a:p>
          <a:p>
            <a:r>
              <a:rPr lang="en-GB" dirty="0" smtClean="0"/>
              <a:t>Issues</a:t>
            </a:r>
          </a:p>
          <a:p>
            <a:r>
              <a:rPr lang="en-GB" dirty="0" err="1" smtClean="0"/>
              <a:t>indywales</a:t>
            </a:r>
            <a:endParaRPr lang="en-GB" dirty="0"/>
          </a:p>
        </p:txBody>
      </p:sp>
      <p:sp>
        <p:nvSpPr>
          <p:cNvPr id="9" name="Donut 8"/>
          <p:cNvSpPr/>
          <p:nvPr/>
        </p:nvSpPr>
        <p:spPr>
          <a:xfrm>
            <a:off x="14603089" y="-1902848"/>
            <a:ext cx="5269763" cy="5414847"/>
          </a:xfrm>
          <a:prstGeom prst="donut">
            <a:avLst>
              <a:gd name="adj" fmla="val 58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/>
          <p:nvPr/>
        </p:nvPicPr>
        <p:blipFill rotWithShape="1">
          <a:blip r:embed="rId5"/>
          <a:srcRect l="17218" t="18907" r="16850" b="18901"/>
          <a:stretch/>
        </p:blipFill>
        <p:spPr bwMode="auto">
          <a:xfrm>
            <a:off x="5692833" y="896815"/>
            <a:ext cx="5961794" cy="49531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08971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01" t="20757" r="2691" b="9175"/>
          <a:stretch/>
        </p:blipFill>
        <p:spPr>
          <a:xfrm>
            <a:off x="1449528" y="254000"/>
            <a:ext cx="8966201" cy="6324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8256" y="254000"/>
            <a:ext cx="2282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/>
              <a:t>England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92200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778" t="10762" r="9305" b="1210"/>
          <a:stretch/>
        </p:blipFill>
        <p:spPr>
          <a:xfrm>
            <a:off x="1092200" y="695500"/>
            <a:ext cx="10210800" cy="58322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8256" y="254000"/>
            <a:ext cx="4924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/>
              <a:t>Northern Ireland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787728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3194" t="20312" r="23473" b="11278"/>
          <a:stretch/>
        </p:blipFill>
        <p:spPr>
          <a:xfrm>
            <a:off x="1066800" y="0"/>
            <a:ext cx="9753600" cy="6731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8256" y="254000"/>
            <a:ext cx="4924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/>
              <a:t>Wales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1851811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8256" y="254000"/>
            <a:ext cx="1919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/>
              <a:t>Scotland</a:t>
            </a:r>
            <a:endParaRPr lang="en-GB" sz="3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666" t="12052" r="12151" b="8438"/>
          <a:stretch/>
        </p:blipFill>
        <p:spPr>
          <a:xfrm>
            <a:off x="1973811" y="577165"/>
            <a:ext cx="9482771" cy="603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2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666" t="15819" r="22600" b="8437"/>
          <a:stretch/>
        </p:blipFill>
        <p:spPr>
          <a:xfrm>
            <a:off x="6108740" y="-99753"/>
            <a:ext cx="5092660" cy="36580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01" t="24517" r="2691" b="9175"/>
          <a:stretch/>
        </p:blipFill>
        <p:spPr>
          <a:xfrm>
            <a:off x="6108740" y="3638004"/>
            <a:ext cx="5092660" cy="33994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3194" t="20312" r="23473" b="11278"/>
          <a:stretch/>
        </p:blipFill>
        <p:spPr>
          <a:xfrm>
            <a:off x="356790" y="3355649"/>
            <a:ext cx="5335191" cy="36818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7778" t="10762" r="9305" b="1210"/>
          <a:stretch/>
        </p:blipFill>
        <p:spPr>
          <a:xfrm>
            <a:off x="0" y="0"/>
            <a:ext cx="5691982" cy="32511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74948" y="3703322"/>
            <a:ext cx="1342745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England</a:t>
            </a:r>
            <a:endParaRPr lang="en-GB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-31566"/>
            <a:ext cx="2481213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Northern Ireland</a:t>
            </a:r>
            <a:endParaRPr lang="en-GB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074947" y="0"/>
            <a:ext cx="1342745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Scotland</a:t>
            </a:r>
            <a:endParaRPr lang="en-GB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190" y="3589519"/>
            <a:ext cx="1342745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Wales</a:t>
            </a:r>
            <a:endParaRPr lang="en-GB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7258777"/>
            <a:ext cx="8356600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3600" b="1" dirty="0" smtClean="0"/>
              <a:t>Importance of words used in tweets</a:t>
            </a:r>
          </a:p>
        </p:txBody>
      </p:sp>
      <p:sp>
        <p:nvSpPr>
          <p:cNvPr id="15" name="Rectangle 14"/>
          <p:cNvSpPr/>
          <p:nvPr/>
        </p:nvSpPr>
        <p:spPr>
          <a:xfrm rot="2356331">
            <a:off x="-3507973" y="5469775"/>
            <a:ext cx="1562793" cy="448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248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 rot="2356331">
            <a:off x="-3507973" y="5469775"/>
            <a:ext cx="1562793" cy="448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695" y="339957"/>
            <a:ext cx="1985913" cy="27166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065" y="1545331"/>
            <a:ext cx="3026670" cy="445313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800886" y="2990688"/>
            <a:ext cx="1482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Northern Ireland</a:t>
            </a:r>
            <a:endParaRPr lang="en-GB" sz="24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575873" y="2487829"/>
            <a:ext cx="1646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Scotland</a:t>
            </a:r>
            <a:endParaRPr lang="en-GB" sz="2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004570" y="4564173"/>
            <a:ext cx="1646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England</a:t>
            </a:r>
            <a:endParaRPr lang="en-GB" sz="2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744727" y="4564173"/>
            <a:ext cx="1038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Wales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265573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031219-AFE9-42A6-938E-24F4A2FCD3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83" t="22367" r="36738" b="18292"/>
          <a:stretch/>
        </p:blipFill>
        <p:spPr>
          <a:xfrm>
            <a:off x="1596199" y="727587"/>
            <a:ext cx="4078321" cy="52602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F93F11-300E-40BF-B3D1-43A49301B251}"/>
              </a:ext>
            </a:extLst>
          </p:cNvPr>
          <p:cNvSpPr txBox="1"/>
          <p:nvPr/>
        </p:nvSpPr>
        <p:spPr>
          <a:xfrm>
            <a:off x="1596199" y="727587"/>
            <a:ext cx="1200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Data collection (by Country)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A4D994-AA5A-4A19-8B1A-7E688F9858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42" t="14476" r="33861" b="8534"/>
          <a:stretch/>
        </p:blipFill>
        <p:spPr>
          <a:xfrm>
            <a:off x="5915454" y="727587"/>
            <a:ext cx="4218039" cy="5279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E3D9DC-CCB3-40FF-A1CD-2038EDC30B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19" t="19929" r="62581" b="35054"/>
          <a:stretch/>
        </p:blipFill>
        <p:spPr>
          <a:xfrm>
            <a:off x="5985503" y="4565452"/>
            <a:ext cx="1091337" cy="12282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0D7ED3-AA23-4B76-93FA-2F48CCD1D598}"/>
              </a:ext>
            </a:extLst>
          </p:cNvPr>
          <p:cNvSpPr txBox="1"/>
          <p:nvPr/>
        </p:nvSpPr>
        <p:spPr>
          <a:xfrm>
            <a:off x="5915455" y="727587"/>
            <a:ext cx="1406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Data collection      (by Voting Results)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823725-18F8-4E2A-BE59-6D1188594E50}"/>
              </a:ext>
            </a:extLst>
          </p:cNvPr>
          <p:cNvSpPr/>
          <p:nvPr/>
        </p:nvSpPr>
        <p:spPr>
          <a:xfrm>
            <a:off x="1689241" y="4678131"/>
            <a:ext cx="1107672" cy="1123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5C89BF-8596-4FC3-8CF4-9962FAF31F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59" t="31628" r="49215" b="66455"/>
          <a:stretch/>
        </p:blipFill>
        <p:spPr>
          <a:xfrm>
            <a:off x="1813131" y="5597942"/>
            <a:ext cx="179962" cy="16349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3E38AD-4389-464F-AEAC-74DECF075D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889" t="45050" r="54746" b="52732"/>
          <a:stretch/>
        </p:blipFill>
        <p:spPr>
          <a:xfrm>
            <a:off x="1811323" y="5330870"/>
            <a:ext cx="181770" cy="16618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2511E8-0208-41D7-9351-B5931E5F39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303" t="62470" r="49150" b="34874"/>
          <a:stretch/>
        </p:blipFill>
        <p:spPr>
          <a:xfrm>
            <a:off x="1815909" y="5058870"/>
            <a:ext cx="177184" cy="17111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CDC7B1-96F3-4B0A-BB93-67967BF432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25" t="59891" r="43843" b="37659"/>
          <a:stretch/>
        </p:blipFill>
        <p:spPr>
          <a:xfrm>
            <a:off x="1810829" y="4797632"/>
            <a:ext cx="179798" cy="17120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F21D96-C1AD-48C3-893A-54362B6CE6A4}"/>
              </a:ext>
            </a:extLst>
          </p:cNvPr>
          <p:cNvSpPr txBox="1"/>
          <p:nvPr/>
        </p:nvSpPr>
        <p:spPr>
          <a:xfrm>
            <a:off x="1964695" y="4738006"/>
            <a:ext cx="719511" cy="280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England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831DA8-BB8C-46CB-B6A8-3BFAC5FD4245}"/>
              </a:ext>
            </a:extLst>
          </p:cNvPr>
          <p:cNvSpPr txBox="1"/>
          <p:nvPr/>
        </p:nvSpPr>
        <p:spPr>
          <a:xfrm>
            <a:off x="1964694" y="4997906"/>
            <a:ext cx="719511" cy="280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Wales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F859BB-5A20-4178-8791-9597D3D0EBEB}"/>
              </a:ext>
            </a:extLst>
          </p:cNvPr>
          <p:cNvSpPr txBox="1"/>
          <p:nvPr/>
        </p:nvSpPr>
        <p:spPr>
          <a:xfrm>
            <a:off x="1964693" y="5287302"/>
            <a:ext cx="894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North. Ire.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6A12F9-C583-4ED4-9A5C-8BAA6C7C59C0}"/>
              </a:ext>
            </a:extLst>
          </p:cNvPr>
          <p:cNvSpPr txBox="1"/>
          <p:nvPr/>
        </p:nvSpPr>
        <p:spPr>
          <a:xfrm>
            <a:off x="1964692" y="5537370"/>
            <a:ext cx="894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Scotland</a:t>
            </a:r>
          </a:p>
        </p:txBody>
      </p:sp>
    </p:spTree>
    <p:extLst>
      <p:ext uri="{BB962C8B-B14F-4D97-AF65-F5344CB8AC3E}">
        <p14:creationId xmlns:p14="http://schemas.microsoft.com/office/powerpoint/2010/main" val="577332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7813" t="23000" r="48646" b="40334"/>
          <a:stretch/>
        </p:blipFill>
        <p:spPr>
          <a:xfrm>
            <a:off x="2495550" y="228600"/>
            <a:ext cx="6629400" cy="6453398"/>
          </a:xfrm>
          <a:prstGeom prst="rect">
            <a:avLst/>
          </a:prstGeom>
        </p:spPr>
      </p:pic>
      <p:pic>
        <p:nvPicPr>
          <p:cNvPr id="1028" name="Picture 4" descr="Image result for twitter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0" t="6666" r="2180" b="4667"/>
          <a:stretch/>
        </p:blipFill>
        <p:spPr bwMode="auto">
          <a:xfrm>
            <a:off x="3412384" y="2571750"/>
            <a:ext cx="55001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76111" t="56952" r="636" b="17270"/>
          <a:stretch/>
        </p:blipFill>
        <p:spPr>
          <a:xfrm>
            <a:off x="7808684" y="4372862"/>
            <a:ext cx="1481529" cy="102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90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7250D9-2A4D-41D7-A768-915B4BFE054E}"/>
              </a:ext>
            </a:extLst>
          </p:cNvPr>
          <p:cNvPicPr/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618" y="3807951"/>
            <a:ext cx="4363720" cy="25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E309E9-9736-4B6B-BFC2-7141CA62BA35}"/>
              </a:ext>
            </a:extLst>
          </p:cNvPr>
          <p:cNvPicPr/>
          <p:nvPr/>
        </p:nvPicPr>
        <p:blipFill rotWithShape="1">
          <a:blip r:embed="rId3"/>
          <a:srcRect l="25498" t="7285" r="29060" b="9479"/>
          <a:stretch/>
        </p:blipFill>
        <p:spPr bwMode="auto">
          <a:xfrm>
            <a:off x="10500852" y="736036"/>
            <a:ext cx="2187800" cy="20732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989601-413E-41E5-B3D3-1F142AFC2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031" y="1526610"/>
            <a:ext cx="2931887" cy="256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039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A5048C-9E0E-4290-ADFF-BBBAACDCD2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75" r="26625"/>
          <a:stretch/>
        </p:blipFill>
        <p:spPr>
          <a:xfrm>
            <a:off x="2265680" y="49954"/>
            <a:ext cx="7396480" cy="7095996"/>
          </a:xfrm>
          <a:prstGeom prst="rect">
            <a:avLst/>
          </a:prstGeom>
        </p:spPr>
      </p:pic>
      <p:sp>
        <p:nvSpPr>
          <p:cNvPr id="4" name="Circle: Hollow 3">
            <a:extLst>
              <a:ext uri="{FF2B5EF4-FFF2-40B4-BE49-F238E27FC236}">
                <a16:creationId xmlns:a16="http://schemas.microsoft.com/office/drawing/2014/main" id="{55157A54-87DD-43F5-ACD5-B3190A49D2A3}"/>
              </a:ext>
            </a:extLst>
          </p:cNvPr>
          <p:cNvSpPr/>
          <p:nvPr/>
        </p:nvSpPr>
        <p:spPr>
          <a:xfrm>
            <a:off x="377810" y="-1195754"/>
            <a:ext cx="10923236" cy="9498364"/>
          </a:xfrm>
          <a:prstGeom prst="donut">
            <a:avLst>
              <a:gd name="adj" fmla="val 215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DFE316-DCEF-4246-AE13-5BAA5A6AD028}"/>
              </a:ext>
            </a:extLst>
          </p:cNvPr>
          <p:cNvSpPr txBox="1"/>
          <p:nvPr/>
        </p:nvSpPr>
        <p:spPr>
          <a:xfrm>
            <a:off x="-4940824" y="-1795919"/>
            <a:ext cx="36981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Differences in Word Frequencies within countries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9933DD-B6F7-412D-9590-80E48B2E13A8}"/>
              </a:ext>
            </a:extLst>
          </p:cNvPr>
          <p:cNvSpPr txBox="1"/>
          <p:nvPr/>
        </p:nvSpPr>
        <p:spPr>
          <a:xfrm>
            <a:off x="12693824" y="-1959671"/>
            <a:ext cx="4200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Common Words Frequencies between countries</a:t>
            </a:r>
          </a:p>
        </p:txBody>
      </p:sp>
    </p:spTree>
    <p:extLst>
      <p:ext uri="{BB962C8B-B14F-4D97-AF65-F5344CB8AC3E}">
        <p14:creationId xmlns:p14="http://schemas.microsoft.com/office/powerpoint/2010/main" val="907883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FE9933DD-B6F7-412D-9590-80E48B2E13A8}"/>
              </a:ext>
            </a:extLst>
          </p:cNvPr>
          <p:cNvSpPr txBox="1"/>
          <p:nvPr/>
        </p:nvSpPr>
        <p:spPr>
          <a:xfrm>
            <a:off x="12693824" y="-1959671"/>
            <a:ext cx="4200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Common Words Frequencies between countries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DF86C4-1AC2-4047-8671-6052307DA0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70" t="18803" r="15280" b="17607"/>
          <a:stretch/>
        </p:blipFill>
        <p:spPr>
          <a:xfrm>
            <a:off x="-4314092" y="-1544173"/>
            <a:ext cx="7347570" cy="59940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A922CD-037B-4C24-AF01-C8837F36EB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75" r="26625"/>
          <a:stretch/>
        </p:blipFill>
        <p:spPr>
          <a:xfrm>
            <a:off x="3815700" y="-179070"/>
            <a:ext cx="7396480" cy="7095996"/>
          </a:xfrm>
          <a:prstGeom prst="rect">
            <a:avLst/>
          </a:prstGeom>
        </p:spPr>
      </p:pic>
      <p:pic>
        <p:nvPicPr>
          <p:cNvPr id="12" name="Picture 11" descr="A picture containing nature, looking, dark, large&#10;&#10;Description automatically generated">
            <a:extLst>
              <a:ext uri="{FF2B5EF4-FFF2-40B4-BE49-F238E27FC236}">
                <a16:creationId xmlns:a16="http://schemas.microsoft.com/office/drawing/2014/main" id="{6FF498BA-0B7B-4F42-9C6B-D387D6383F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-179070"/>
            <a:ext cx="46482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34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A35BBF0-DA32-4593-A2AE-ADF81E8E3D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5" t="7401" r="15628" b="4105"/>
          <a:stretch/>
        </p:blipFill>
        <p:spPr>
          <a:xfrm>
            <a:off x="2880831" y="741166"/>
            <a:ext cx="6075850" cy="597315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AB1A795-1BD7-43D4-898C-CF4710C77A9B}"/>
              </a:ext>
            </a:extLst>
          </p:cNvPr>
          <p:cNvSpPr/>
          <p:nvPr/>
        </p:nvSpPr>
        <p:spPr>
          <a:xfrm rot="19221372">
            <a:off x="3744233" y="1250419"/>
            <a:ext cx="878876" cy="209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59004B-B13D-4034-B4FD-D7B5F8D13F2D}"/>
              </a:ext>
            </a:extLst>
          </p:cNvPr>
          <p:cNvSpPr/>
          <p:nvPr/>
        </p:nvSpPr>
        <p:spPr>
          <a:xfrm rot="2258141">
            <a:off x="7564394" y="1389448"/>
            <a:ext cx="878876" cy="209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A99452-DB5A-4F26-BAAE-C64E8B87EC25}"/>
              </a:ext>
            </a:extLst>
          </p:cNvPr>
          <p:cNvSpPr/>
          <p:nvPr/>
        </p:nvSpPr>
        <p:spPr>
          <a:xfrm rot="19210303">
            <a:off x="3418688" y="996479"/>
            <a:ext cx="1381199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Negative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1AA485-69EC-41FC-BEFD-7EBFA61D7070}"/>
              </a:ext>
            </a:extLst>
          </p:cNvPr>
          <p:cNvSpPr/>
          <p:nvPr/>
        </p:nvSpPr>
        <p:spPr>
          <a:xfrm rot="2815729">
            <a:off x="7502023" y="1327378"/>
            <a:ext cx="1381199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FF00"/>
                </a:solidFill>
              </a:rPr>
              <a:t>Positive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DFE316-DCEF-4246-AE13-5BAA5A6AD028}"/>
              </a:ext>
            </a:extLst>
          </p:cNvPr>
          <p:cNvSpPr txBox="1"/>
          <p:nvPr/>
        </p:nvSpPr>
        <p:spPr>
          <a:xfrm>
            <a:off x="-1747777" y="1163485"/>
            <a:ext cx="2631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Polar Sentiment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6622DC4-DFB0-4F0B-ADC6-F7F0D8681712}"/>
              </a:ext>
            </a:extLst>
          </p:cNvPr>
          <p:cNvSpPr/>
          <p:nvPr/>
        </p:nvSpPr>
        <p:spPr>
          <a:xfrm rot="17702294">
            <a:off x="8202506" y="4618796"/>
            <a:ext cx="1130887" cy="537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England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F43F27B-8003-4010-96B2-C927828004B5}"/>
              </a:ext>
            </a:extLst>
          </p:cNvPr>
          <p:cNvSpPr/>
          <p:nvPr/>
        </p:nvSpPr>
        <p:spPr>
          <a:xfrm rot="18804842">
            <a:off x="7530199" y="5655729"/>
            <a:ext cx="1095144" cy="311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613AF35-B398-40EE-A333-9E79D320D906}"/>
              </a:ext>
            </a:extLst>
          </p:cNvPr>
          <p:cNvCxnSpPr>
            <a:cxnSpLocks/>
          </p:cNvCxnSpPr>
          <p:nvPr/>
        </p:nvCxnSpPr>
        <p:spPr>
          <a:xfrm flipH="1" flipV="1">
            <a:off x="8067865" y="5388957"/>
            <a:ext cx="84598" cy="22324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4F84D812-C0E2-4AB1-BAB3-A5B1E5D57DD5}"/>
              </a:ext>
            </a:extLst>
          </p:cNvPr>
          <p:cNvSpPr/>
          <p:nvPr/>
        </p:nvSpPr>
        <p:spPr>
          <a:xfrm rot="15268071">
            <a:off x="2683151" y="4053472"/>
            <a:ext cx="873222" cy="219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5C460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6838419-B071-429C-94D4-E5247219D3F6}"/>
              </a:ext>
            </a:extLst>
          </p:cNvPr>
          <p:cNvSpPr/>
          <p:nvPr/>
        </p:nvSpPr>
        <p:spPr>
          <a:xfrm rot="4363288">
            <a:off x="2548569" y="4069119"/>
            <a:ext cx="83787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Wales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6C407C4-FD95-4BC0-A057-505576B708A6}"/>
              </a:ext>
            </a:extLst>
          </p:cNvPr>
          <p:cNvCxnSpPr>
            <a:cxnSpLocks/>
          </p:cNvCxnSpPr>
          <p:nvPr/>
        </p:nvCxnSpPr>
        <p:spPr>
          <a:xfrm flipV="1">
            <a:off x="3137508" y="3944308"/>
            <a:ext cx="198700" cy="16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44046A5E-821F-4208-B74E-C67158DB004F}"/>
              </a:ext>
            </a:extLst>
          </p:cNvPr>
          <p:cNvSpPr/>
          <p:nvPr/>
        </p:nvSpPr>
        <p:spPr>
          <a:xfrm>
            <a:off x="3067922" y="4083145"/>
            <a:ext cx="81022" cy="859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479C1EF-35C0-426B-BC45-BF7A439EAC13}"/>
              </a:ext>
            </a:extLst>
          </p:cNvPr>
          <p:cNvSpPr/>
          <p:nvPr/>
        </p:nvSpPr>
        <p:spPr>
          <a:xfrm rot="804403">
            <a:off x="4795672" y="6363520"/>
            <a:ext cx="107975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BBB9496-3FAA-4079-895A-78502C502B96}"/>
              </a:ext>
            </a:extLst>
          </p:cNvPr>
          <p:cNvSpPr/>
          <p:nvPr/>
        </p:nvSpPr>
        <p:spPr>
          <a:xfrm rot="804403">
            <a:off x="4613010" y="6403361"/>
            <a:ext cx="107975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Scotland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8A17DC3-67CD-41EC-A23A-384775A86694}"/>
              </a:ext>
            </a:extLst>
          </p:cNvPr>
          <p:cNvSpPr/>
          <p:nvPr/>
        </p:nvSpPr>
        <p:spPr>
          <a:xfrm rot="18804842">
            <a:off x="7806442" y="5580566"/>
            <a:ext cx="1095144" cy="626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Northern Ireland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D92735B-F454-41F7-86FC-6D214C16BD04}"/>
              </a:ext>
            </a:extLst>
          </p:cNvPr>
          <p:cNvSpPr/>
          <p:nvPr/>
        </p:nvSpPr>
        <p:spPr>
          <a:xfrm>
            <a:off x="8126805" y="5593918"/>
            <a:ext cx="81022" cy="859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673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33F85DA-36D0-41A1-B701-57C6A0D7CE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3" t="3851" r="14386" b="4611"/>
          <a:stretch/>
        </p:blipFill>
        <p:spPr>
          <a:xfrm>
            <a:off x="3408940" y="620340"/>
            <a:ext cx="5958838" cy="604738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2B7BD6D-CF7D-4197-836E-EEAC79736294}"/>
              </a:ext>
            </a:extLst>
          </p:cNvPr>
          <p:cNvSpPr/>
          <p:nvPr/>
        </p:nvSpPr>
        <p:spPr>
          <a:xfrm rot="17294391">
            <a:off x="3037478" y="2647983"/>
            <a:ext cx="873222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5C4600"/>
                </a:solidFill>
              </a:rPr>
              <a:t>Anger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3CC7D8E-6EC0-416F-98DE-AB88ED8CCF1E}"/>
              </a:ext>
            </a:extLst>
          </p:cNvPr>
          <p:cNvSpPr/>
          <p:nvPr/>
        </p:nvSpPr>
        <p:spPr>
          <a:xfrm rot="18364833">
            <a:off x="3289613" y="1779830"/>
            <a:ext cx="141517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797B29"/>
                </a:solidFill>
              </a:rPr>
              <a:t>Anticipation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E2FF91-9D74-4352-A7C6-41F830C61C1B}"/>
              </a:ext>
            </a:extLst>
          </p:cNvPr>
          <p:cNvSpPr/>
          <p:nvPr/>
        </p:nvSpPr>
        <p:spPr>
          <a:xfrm rot="19223474">
            <a:off x="4429861" y="1164594"/>
            <a:ext cx="863661" cy="154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335A26B-62C8-4C90-B85A-FC7124064348}"/>
              </a:ext>
            </a:extLst>
          </p:cNvPr>
          <p:cNvSpPr/>
          <p:nvPr/>
        </p:nvSpPr>
        <p:spPr>
          <a:xfrm rot="19392970">
            <a:off x="4283201" y="1080642"/>
            <a:ext cx="863661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Disgust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A3E191-17AD-48C3-8D09-D5260BE0BE4A}"/>
              </a:ext>
            </a:extLst>
          </p:cNvPr>
          <p:cNvSpPr/>
          <p:nvPr/>
        </p:nvSpPr>
        <p:spPr>
          <a:xfrm rot="20306125">
            <a:off x="5060063" y="714149"/>
            <a:ext cx="59463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Fear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E2AD13-F33A-46E5-BDB8-9FB4AED85B74}"/>
              </a:ext>
            </a:extLst>
          </p:cNvPr>
          <p:cNvSpPr/>
          <p:nvPr/>
        </p:nvSpPr>
        <p:spPr>
          <a:xfrm rot="21290995">
            <a:off x="5950073" y="572986"/>
            <a:ext cx="59463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C0099"/>
                </a:solidFill>
              </a:rPr>
              <a:t>Joy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4F7DFA-52F5-44EE-8268-563CEC048815}"/>
              </a:ext>
            </a:extLst>
          </p:cNvPr>
          <p:cNvSpPr/>
          <p:nvPr/>
        </p:nvSpPr>
        <p:spPr>
          <a:xfrm rot="1005022">
            <a:off x="6719089" y="688626"/>
            <a:ext cx="1076054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Sadness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B99343-7D50-4563-A03B-21610E171298}"/>
              </a:ext>
            </a:extLst>
          </p:cNvPr>
          <p:cNvSpPr/>
          <p:nvPr/>
        </p:nvSpPr>
        <p:spPr>
          <a:xfrm rot="2196036">
            <a:off x="7531383" y="1129273"/>
            <a:ext cx="1076054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Surprise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41F091F-B2CC-4AA9-96BD-EFDE5E645AEE}"/>
              </a:ext>
            </a:extLst>
          </p:cNvPr>
          <p:cNvSpPr/>
          <p:nvPr/>
        </p:nvSpPr>
        <p:spPr>
          <a:xfrm rot="3836989">
            <a:off x="8585613" y="2033418"/>
            <a:ext cx="775792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57257D"/>
                </a:solidFill>
              </a:rPr>
              <a:t>Trust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E5B568E-FD16-4CAF-879C-71625713E402}"/>
              </a:ext>
            </a:extLst>
          </p:cNvPr>
          <p:cNvSpPr/>
          <p:nvPr/>
        </p:nvSpPr>
        <p:spPr>
          <a:xfrm rot="17702294">
            <a:off x="8662228" y="4592723"/>
            <a:ext cx="1130887" cy="537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England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89160EB-70ED-44BE-B2EA-79C3BDA0FBAF}"/>
              </a:ext>
            </a:extLst>
          </p:cNvPr>
          <p:cNvSpPr/>
          <p:nvPr/>
        </p:nvSpPr>
        <p:spPr>
          <a:xfrm rot="18804842">
            <a:off x="7971633" y="5556504"/>
            <a:ext cx="1095144" cy="311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8EC9BB-5872-4450-A530-CD0E47E8364C}"/>
              </a:ext>
            </a:extLst>
          </p:cNvPr>
          <p:cNvCxnSpPr>
            <a:cxnSpLocks/>
          </p:cNvCxnSpPr>
          <p:nvPr/>
        </p:nvCxnSpPr>
        <p:spPr>
          <a:xfrm flipH="1" flipV="1">
            <a:off x="8522914" y="5273176"/>
            <a:ext cx="84598" cy="22324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E9933DD-B6F7-412D-9590-80E48B2E13A8}"/>
              </a:ext>
            </a:extLst>
          </p:cNvPr>
          <p:cNvSpPr txBox="1"/>
          <p:nvPr/>
        </p:nvSpPr>
        <p:spPr>
          <a:xfrm>
            <a:off x="-1993228" y="353242"/>
            <a:ext cx="3591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Expanded Sentiment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DED32C6-942D-4723-BEF6-01B11F1D2ABD}"/>
              </a:ext>
            </a:extLst>
          </p:cNvPr>
          <p:cNvSpPr/>
          <p:nvPr/>
        </p:nvSpPr>
        <p:spPr>
          <a:xfrm rot="15268071">
            <a:off x="3103014" y="4194175"/>
            <a:ext cx="873222" cy="219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5C460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4DF4DE4-7E54-4D55-A078-C8417EB08728}"/>
              </a:ext>
            </a:extLst>
          </p:cNvPr>
          <p:cNvSpPr/>
          <p:nvPr/>
        </p:nvSpPr>
        <p:spPr>
          <a:xfrm rot="4363288">
            <a:off x="2990003" y="4320140"/>
            <a:ext cx="83787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Wales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A9F1776-F9CC-4839-B001-4751D3F174EA}"/>
              </a:ext>
            </a:extLst>
          </p:cNvPr>
          <p:cNvCxnSpPr>
            <a:cxnSpLocks/>
          </p:cNvCxnSpPr>
          <p:nvPr/>
        </p:nvCxnSpPr>
        <p:spPr>
          <a:xfrm flipV="1">
            <a:off x="3578942" y="4195329"/>
            <a:ext cx="198700" cy="16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22263D5C-A195-4740-B1F5-E11DEF830B53}"/>
              </a:ext>
            </a:extLst>
          </p:cNvPr>
          <p:cNvSpPr/>
          <p:nvPr/>
        </p:nvSpPr>
        <p:spPr>
          <a:xfrm>
            <a:off x="3503260" y="4321974"/>
            <a:ext cx="81022" cy="859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A39271-9D6C-4498-8EFC-5D272E7FF37B}"/>
              </a:ext>
            </a:extLst>
          </p:cNvPr>
          <p:cNvSpPr/>
          <p:nvPr/>
        </p:nvSpPr>
        <p:spPr>
          <a:xfrm rot="804403">
            <a:off x="5237106" y="6337447"/>
            <a:ext cx="107975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791BE6D-3F3F-4A8B-8FDE-F86555A775F4}"/>
              </a:ext>
            </a:extLst>
          </p:cNvPr>
          <p:cNvSpPr/>
          <p:nvPr/>
        </p:nvSpPr>
        <p:spPr>
          <a:xfrm rot="804403">
            <a:off x="5142955" y="6500713"/>
            <a:ext cx="107975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Scotland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B40F10F-7149-442D-BEB3-4DBCB25B97E1}"/>
              </a:ext>
            </a:extLst>
          </p:cNvPr>
          <p:cNvSpPr/>
          <p:nvPr/>
        </p:nvSpPr>
        <p:spPr>
          <a:xfrm rot="18804842">
            <a:off x="8241780" y="5493533"/>
            <a:ext cx="1095144" cy="626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Northern Ireland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45D7A7-A4A6-40E8-971A-1D9DBFFD5B3B}"/>
              </a:ext>
            </a:extLst>
          </p:cNvPr>
          <p:cNvSpPr/>
          <p:nvPr/>
        </p:nvSpPr>
        <p:spPr>
          <a:xfrm>
            <a:off x="8587950" y="5496425"/>
            <a:ext cx="81022" cy="859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0276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F920105D-E320-48C9-BA81-21581B867F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75" r="26625"/>
          <a:stretch/>
        </p:blipFill>
        <p:spPr>
          <a:xfrm>
            <a:off x="-8307645" y="199187"/>
            <a:ext cx="7612150" cy="7302904"/>
          </a:xfrm>
          <a:prstGeom prst="rect">
            <a:avLst/>
          </a:prstGeom>
        </p:spPr>
      </p:pic>
      <p:pic>
        <p:nvPicPr>
          <p:cNvPr id="4" name="Picture 3" descr="A picture containing nature, looking, dark, large&#10;&#10;Description automatically generated">
            <a:extLst>
              <a:ext uri="{FF2B5EF4-FFF2-40B4-BE49-F238E27FC236}">
                <a16:creationId xmlns:a16="http://schemas.microsoft.com/office/drawing/2014/main" id="{311B2B4C-8F72-4ACD-8FDC-8D6BA1429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085" y="3012439"/>
            <a:ext cx="3632980" cy="4690118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B864A2B-2752-4707-AB95-19D036C4CC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71"/>
          <a:stretch/>
        </p:blipFill>
        <p:spPr>
          <a:xfrm>
            <a:off x="4653803" y="-4583"/>
            <a:ext cx="3987812" cy="3789679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F1E0D5-BB87-4C55-BEA2-4AEE988201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3" t="9292" r="4069" b="11921"/>
          <a:stretch/>
        </p:blipFill>
        <p:spPr>
          <a:xfrm>
            <a:off x="2603517" y="4492409"/>
            <a:ext cx="2352675" cy="2956288"/>
          </a:xfrm>
          <a:prstGeom prst="rect">
            <a:avLst/>
          </a:prstGeom>
        </p:spPr>
      </p:pic>
      <p:pic>
        <p:nvPicPr>
          <p:cNvPr id="52" name="Picture 51" descr="A close up of a map&#10;&#10;Description automatically generated">
            <a:extLst>
              <a:ext uri="{FF2B5EF4-FFF2-40B4-BE49-F238E27FC236}">
                <a16:creationId xmlns:a16="http://schemas.microsoft.com/office/drawing/2014/main" id="{DCA781AC-E329-416D-BFA8-DD73EFCE61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347" y="1133392"/>
            <a:ext cx="3046456" cy="2464217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DC9A2B8D-5FB8-4832-84D9-42E3B8754691}"/>
              </a:ext>
            </a:extLst>
          </p:cNvPr>
          <p:cNvSpPr txBox="1"/>
          <p:nvPr/>
        </p:nvSpPr>
        <p:spPr>
          <a:xfrm>
            <a:off x="895410" y="712032"/>
            <a:ext cx="2490304" cy="467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Northern Ireland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FCAB8B5-C93E-4722-A935-F20EA0348E92}"/>
              </a:ext>
            </a:extLst>
          </p:cNvPr>
          <p:cNvSpPr txBox="1"/>
          <p:nvPr/>
        </p:nvSpPr>
        <p:spPr>
          <a:xfrm>
            <a:off x="6783230" y="341315"/>
            <a:ext cx="140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Scotland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0522C6-6337-48CF-A46E-F11AAB2671BB}"/>
              </a:ext>
            </a:extLst>
          </p:cNvPr>
          <p:cNvSpPr txBox="1"/>
          <p:nvPr/>
        </p:nvSpPr>
        <p:spPr>
          <a:xfrm>
            <a:off x="7784696" y="4800601"/>
            <a:ext cx="140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England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E67DDCD-D6C3-4121-9AD0-5293CB1C0D47}"/>
              </a:ext>
            </a:extLst>
          </p:cNvPr>
          <p:cNvSpPr txBox="1"/>
          <p:nvPr/>
        </p:nvSpPr>
        <p:spPr>
          <a:xfrm>
            <a:off x="1985064" y="5262266"/>
            <a:ext cx="140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Wales</a:t>
            </a:r>
          </a:p>
        </p:txBody>
      </p:sp>
    </p:spTree>
    <p:extLst>
      <p:ext uri="{BB962C8B-B14F-4D97-AF65-F5344CB8AC3E}">
        <p14:creationId xmlns:p14="http://schemas.microsoft.com/office/powerpoint/2010/main" val="645049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3138</TotalTime>
  <Words>132</Words>
  <Application>Microsoft Office PowerPoint</Application>
  <PresentationFormat>Widescreen</PresentationFormat>
  <Paragraphs>66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Monsuru Adepeju</dc:creator>
  <cp:lastModifiedBy>Monsuru Adepeju</cp:lastModifiedBy>
  <cp:revision>63</cp:revision>
  <dcterms:created xsi:type="dcterms:W3CDTF">2020-01-13T00:25:00Z</dcterms:created>
  <dcterms:modified xsi:type="dcterms:W3CDTF">2020-01-23T01:16:40Z</dcterms:modified>
</cp:coreProperties>
</file>